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1794" y="96"/>
      </p:cViewPr>
      <p:guideLst>
        <p:guide orient="horz" pos="2160"/>
        <p:guide pos="2880"/>
      </p:guideLst>
    </p:cSldViewPr>
  </p:slideViewPr>
  <p:notesTextViewPr>
    <p:cViewPr>
      <p:scale>
        <a:sx n="100" d="100"/>
        <a:sy n="100" d="100"/>
      </p:scale>
      <p:origin x="0" y="-39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2845B-262C-4379-B064-77367F933A82}" type="datetimeFigureOut">
              <a:rPr lang="vi-VN" smtClean="0"/>
              <a:t>29/11/2025</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2F65-AA04-4F07-A3C7-4769C131F905}" type="slidenum">
              <a:rPr lang="vi-VN" smtClean="0"/>
              <a:t>‹#›</a:t>
            </a:fld>
            <a:endParaRPr lang="vi-VN"/>
          </a:p>
        </p:txBody>
      </p:sp>
    </p:spTree>
    <p:extLst>
      <p:ext uri="{BB962C8B-B14F-4D97-AF65-F5344CB8AC3E}">
        <p14:creationId xmlns:p14="http://schemas.microsoft.com/office/powerpoint/2010/main" val="3413543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Git (Chủ yếu) là một Công cụ Dùng trên Terminal (Giao diện Dòng lệnh)</a:t>
            </a:r>
            <a:endParaRPr lang="vi-VN" dirty="0"/>
          </a:p>
          <a:p>
            <a:r>
              <a:rPr lang="vi-VN" dirty="0"/>
              <a:t>Git được tạo ra như một công cụ dòng lệnh (command-line tool). Để sử dụng nó, chúng ta chạy nhiều lệnh git khác nhau trong một môi trường Unix shell. Đây không phải là trải nghiệm thân thiện với người dùng nhất, nhưng nó là cốt lõi của Git!</a:t>
            </a:r>
          </a:p>
          <a:p>
            <a:endParaRPr lang="vi-VN" dirty="0"/>
          </a:p>
        </p:txBody>
      </p:sp>
      <p:sp>
        <p:nvSpPr>
          <p:cNvPr id="4" name="Slide Number Placeholder 3"/>
          <p:cNvSpPr>
            <a:spLocks noGrp="1"/>
          </p:cNvSpPr>
          <p:nvPr>
            <p:ph type="sldNum" sz="quarter" idx="5"/>
          </p:nvPr>
        </p:nvSpPr>
        <p:spPr/>
        <p:txBody>
          <a:bodyPr/>
          <a:lstStyle/>
          <a:p>
            <a:fld id="{910C2F65-AA04-4F07-A3C7-4769C131F905}" type="slidenum">
              <a:rPr lang="vi-VN" smtClean="0"/>
              <a:t>2</a:t>
            </a:fld>
            <a:endParaRPr lang="vi-VN"/>
          </a:p>
        </p:txBody>
      </p:sp>
    </p:spTree>
    <p:extLst>
      <p:ext uri="{BB962C8B-B14F-4D97-AF65-F5344CB8AC3E}">
        <p14:creationId xmlns:p14="http://schemas.microsoft.com/office/powerpoint/2010/main" val="4124867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Sự trỗi dậy của các GUI (Giao diện người dùng đồ họa)</a:t>
            </a:r>
            <a:endParaRPr lang="vi-VN" dirty="0"/>
          </a:p>
          <a:p>
            <a:r>
              <a:rPr lang="vi-VN" dirty="0"/>
              <a:t>Trong vài năm gần đây, các công ty đã tạo ra các giao diện người dùng đồ họa (Graphical User Interfaces - GUI) cho Git, cho phép mọi người sử dụng Git mà không cần phải là chuyên gia về dòng lệnh.</a:t>
            </a:r>
          </a:p>
          <a:p>
            <a:r>
              <a:rPr lang="vi-VN" dirty="0"/>
              <a:t>Các GUI phổ biến cho Git bao gồm:</a:t>
            </a:r>
          </a:p>
          <a:p>
            <a:r>
              <a:rPr lang="vi-VN" dirty="0"/>
              <a:t>Github Desktop</a:t>
            </a:r>
          </a:p>
          <a:p>
            <a:r>
              <a:rPr lang="vi-VN" dirty="0"/>
              <a:t>SourceTree</a:t>
            </a:r>
          </a:p>
          <a:p>
            <a:r>
              <a:rPr lang="vi-VN" dirty="0"/>
              <a:t>Tower</a:t>
            </a:r>
          </a:p>
          <a:p>
            <a:r>
              <a:rPr lang="vi-VN" dirty="0"/>
              <a:t>GitKraken</a:t>
            </a:r>
          </a:p>
          <a:p>
            <a:r>
              <a:rPr lang="vi-VN" dirty="0"/>
              <a:t>Ungit</a:t>
            </a:r>
          </a:p>
          <a:p>
            <a:endParaRPr lang="vi-VN" dirty="0"/>
          </a:p>
        </p:txBody>
      </p:sp>
      <p:sp>
        <p:nvSpPr>
          <p:cNvPr id="4" name="Slide Number Placeholder 3"/>
          <p:cNvSpPr>
            <a:spLocks noGrp="1"/>
          </p:cNvSpPr>
          <p:nvPr>
            <p:ph type="sldNum" sz="quarter" idx="5"/>
          </p:nvPr>
        </p:nvSpPr>
        <p:spPr/>
        <p:txBody>
          <a:bodyPr/>
          <a:lstStyle/>
          <a:p>
            <a:fld id="{910C2F65-AA04-4F07-A3C7-4769C131F905}" type="slidenum">
              <a:rPr lang="vi-VN" smtClean="0"/>
              <a:t>3</a:t>
            </a:fld>
            <a:endParaRPr lang="vi-VN"/>
          </a:p>
        </p:txBody>
      </p:sp>
    </p:spTree>
    <p:extLst>
      <p:ext uri="{BB962C8B-B14F-4D97-AF65-F5344CB8AC3E}">
        <p14:creationId xmlns:p14="http://schemas.microsoft.com/office/powerpoint/2010/main" val="3287033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Các Ứng dụng GUI</a:t>
            </a:r>
            <a:r>
              <a:rPr lang="vi-VN" dirty="0"/>
              <a:t> (GUI Clients - Giao diện người dùng đồ họa)</a:t>
            </a:r>
          </a:p>
          <a:p>
            <a:r>
              <a:rPr lang="vi-VN" b="1" dirty="0"/>
              <a:t>Ưu điểm (Pros)</a:t>
            </a:r>
          </a:p>
          <a:p>
            <a:r>
              <a:rPr lang="vi-VN" b="1" dirty="0"/>
              <a:t>Rào cản gia nhập thấp hơn nhiều</a:t>
            </a:r>
            <a:r>
              <a:rPr lang="vi-VN" dirty="0"/>
              <a:t> đối với người mới bắt đầu so với dòng lệnh (command-line).</a:t>
            </a:r>
          </a:p>
          <a:p>
            <a:r>
              <a:rPr lang="vi-VN" b="1" dirty="0"/>
              <a:t>Thân thiện hơn khi sử dụng</a:t>
            </a:r>
            <a:r>
              <a:rPr lang="vi-VN" dirty="0"/>
              <a:t>. Có thể là một trải nghiệm tốt hơn rất nhiều (khi nó hoạt động trơn tru).</a:t>
            </a:r>
          </a:p>
          <a:p>
            <a:r>
              <a:rPr lang="vi-VN" dirty="0"/>
              <a:t>Một số người thích </a:t>
            </a:r>
            <a:r>
              <a:rPr lang="vi-VN" b="1" dirty="0"/>
              <a:t>trải nghiệm trực quan</a:t>
            </a:r>
            <a:r>
              <a:rPr lang="vi-VN" dirty="0"/>
              <a:t> (visual experience), ngay cả những người đã thành thạo việc sử dụng dòng lệnh.</a:t>
            </a:r>
          </a:p>
          <a:p>
            <a:br>
              <a:rPr lang="vi-VN" dirty="0"/>
            </a:br>
            <a:endParaRPr lang="vi-VN" dirty="0"/>
          </a:p>
          <a:p>
            <a:r>
              <a:rPr lang="vi-VN" b="1" dirty="0"/>
              <a:t>Nhược điểm (Cons)</a:t>
            </a:r>
          </a:p>
          <a:p>
            <a:r>
              <a:rPr lang="vi-VN" dirty="0"/>
              <a:t>Đôi khi, có rất nhiều "phép màu" (magic) liên quan. </a:t>
            </a:r>
            <a:r>
              <a:rPr lang="vi-VN" b="1" dirty="0"/>
              <a:t>Cơ chế hoạt động bên trong của Git bị che giấu</a:t>
            </a:r>
            <a:r>
              <a:rPr lang="vi-VN" dirty="0"/>
              <a:t> và ẩn đi với các GUI.</a:t>
            </a:r>
          </a:p>
          <a:p>
            <a:r>
              <a:rPr lang="vi-VN" dirty="0"/>
              <a:t>Thường dẫn đến sự </a:t>
            </a:r>
            <a:r>
              <a:rPr lang="vi-VN" b="1" dirty="0"/>
              <a:t>phụ thuộc vào một phần mềm cụ thể</a:t>
            </a:r>
            <a:r>
              <a:rPr lang="vi-VN" dirty="0"/>
              <a:t>.</a:t>
            </a:r>
          </a:p>
          <a:p>
            <a:r>
              <a:rPr lang="vi-VN" dirty="0"/>
              <a:t>Khi mọi thứ diễn ra </a:t>
            </a:r>
            <a:r>
              <a:rPr lang="vi-VN" b="1" dirty="0"/>
              <a:t>cực kỳ sai sót</a:t>
            </a:r>
            <a:r>
              <a:rPr lang="vi-VN" dirty="0"/>
              <a:t>, việc khắc phục có thể rất khó khăn nếu không sử dụng dòng lệnh.</a:t>
            </a:r>
          </a:p>
          <a:p>
            <a:r>
              <a:rPr lang="vi-VN" dirty="0"/>
              <a:t>Các giao diện, nút bấm và menu </a:t>
            </a:r>
            <a:r>
              <a:rPr lang="vi-VN" b="1" dirty="0"/>
              <a:t>khác nhau</a:t>
            </a:r>
            <a:r>
              <a:rPr lang="vi-VN" dirty="0"/>
              <a:t> giữa các ứng dụng GUI khác nhau.</a:t>
            </a:r>
          </a:p>
          <a:p>
            <a:endParaRPr lang="vi-VN" dirty="0"/>
          </a:p>
        </p:txBody>
      </p:sp>
      <p:sp>
        <p:nvSpPr>
          <p:cNvPr id="4" name="Slide Number Placeholder 3"/>
          <p:cNvSpPr>
            <a:spLocks noGrp="1"/>
          </p:cNvSpPr>
          <p:nvPr>
            <p:ph type="sldNum" sz="quarter" idx="5"/>
          </p:nvPr>
        </p:nvSpPr>
        <p:spPr/>
        <p:txBody>
          <a:bodyPr/>
          <a:lstStyle/>
          <a:p>
            <a:fld id="{910C2F65-AA04-4F07-A3C7-4769C131F905}" type="slidenum">
              <a:rPr lang="vi-VN" smtClean="0"/>
              <a:t>4</a:t>
            </a:fld>
            <a:endParaRPr lang="vi-VN"/>
          </a:p>
        </p:txBody>
      </p:sp>
    </p:spTree>
    <p:extLst>
      <p:ext uri="{BB962C8B-B14F-4D97-AF65-F5344CB8AC3E}">
        <p14:creationId xmlns:p14="http://schemas.microsoft.com/office/powerpoint/2010/main" val="1057496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[Dòng Lệnh]</a:t>
            </a:r>
            <a:endParaRPr lang="vi-VN" dirty="0"/>
          </a:p>
          <a:p>
            <a:r>
              <a:rPr lang="vi-VN" b="1" dirty="0"/>
              <a:t>Ưu điểm (Pros)</a:t>
            </a:r>
          </a:p>
          <a:p>
            <a:r>
              <a:rPr lang="vi-VN" dirty="0"/>
              <a:t>Git là một công cụ dòng lệnh. Tất cả tài liệu và nguồn tài nguyên trực tuyến đều đề cập và hướng dẫn sử dụng dòng lệnh.</a:t>
            </a:r>
          </a:p>
          <a:p>
            <a:r>
              <a:rPr lang="vi-VN" dirty="0"/>
              <a:t>Dòng lệnh có thể </a:t>
            </a:r>
            <a:r>
              <a:rPr lang="vi-VN" b="1" dirty="0"/>
              <a:t>nhanh hơn rất nhiều</a:t>
            </a:r>
            <a:r>
              <a:rPr lang="vi-VN" dirty="0"/>
              <a:t> khi bạn đã làm quen với nó!</a:t>
            </a:r>
          </a:p>
          <a:p>
            <a:r>
              <a:rPr lang="vi-VN" dirty="0"/>
              <a:t>Một số tính năng Git </a:t>
            </a:r>
            <a:r>
              <a:rPr lang="vi-VN" b="1" dirty="0"/>
              <a:t>nâng cao hơn</a:t>
            </a:r>
            <a:r>
              <a:rPr lang="vi-VN" dirty="0"/>
              <a:t> chỉ có sẵn trên dòng lệnh.</a:t>
            </a:r>
          </a:p>
          <a:p>
            <a:r>
              <a:rPr lang="vi-VN" dirty="0"/>
              <a:t>Các lệnh </a:t>
            </a:r>
            <a:r>
              <a:rPr lang="vi-VN" b="1" dirty="0"/>
              <a:t>luôn giống nhau</a:t>
            </a:r>
            <a:r>
              <a:rPr lang="vi-VN" dirty="0"/>
              <a:t>, bất kể bạn đang sử dụng máy tính nào!</a:t>
            </a:r>
          </a:p>
          <a:p>
            <a:br>
              <a:rPr lang="vi-VN" dirty="0"/>
            </a:br>
            <a:endParaRPr lang="vi-VN" dirty="0"/>
          </a:p>
          <a:p>
            <a:r>
              <a:rPr lang="vi-VN" b="1" dirty="0"/>
              <a:t>Nhược điểm (Cons)</a:t>
            </a:r>
          </a:p>
          <a:p>
            <a:r>
              <a:rPr lang="vi-VN" dirty="0"/>
              <a:t>Hoàn toàn </a:t>
            </a:r>
            <a:r>
              <a:rPr lang="vi-VN" b="1" dirty="0"/>
              <a:t>không thân thiện với người mới bắt đầu</a:t>
            </a:r>
            <a:r>
              <a:rPr lang="vi-VN" dirty="0"/>
              <a:t>. Ban đầu có thể khó học và khó nhớ các lệnh.</a:t>
            </a:r>
          </a:p>
          <a:p>
            <a:r>
              <a:rPr lang="vi-VN" dirty="0"/>
              <a:t>Ngay cả đối với một số người dùng đã luyện tập, giao diện dòng lệnh vẫn không phải là một trải nghiệm tốt. Đây thực sự là </a:t>
            </a:r>
            <a:r>
              <a:rPr lang="vi-VN" b="1" dirty="0"/>
              <a:t>vấn đề sở thích</a:t>
            </a:r>
            <a:r>
              <a:rPr lang="vi-VN" dirty="0"/>
              <a:t>.</a:t>
            </a:r>
          </a:p>
          <a:p>
            <a:endParaRPr lang="vi-VN" dirty="0"/>
          </a:p>
        </p:txBody>
      </p:sp>
      <p:sp>
        <p:nvSpPr>
          <p:cNvPr id="4" name="Slide Number Placeholder 3"/>
          <p:cNvSpPr>
            <a:spLocks noGrp="1"/>
          </p:cNvSpPr>
          <p:nvPr>
            <p:ph type="sldNum" sz="quarter" idx="5"/>
          </p:nvPr>
        </p:nvSpPr>
        <p:spPr/>
        <p:txBody>
          <a:bodyPr/>
          <a:lstStyle/>
          <a:p>
            <a:fld id="{910C2F65-AA04-4F07-A3C7-4769C131F905}" type="slidenum">
              <a:rPr lang="vi-VN" smtClean="0"/>
              <a:t>5</a:t>
            </a:fld>
            <a:endParaRPr lang="vi-VN"/>
          </a:p>
        </p:txBody>
      </p:sp>
    </p:spTree>
    <p:extLst>
      <p:ext uri="{BB962C8B-B14F-4D97-AF65-F5344CB8AC3E}">
        <p14:creationId xmlns:p14="http://schemas.microsoft.com/office/powerpoint/2010/main" val="2697377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Cài đặt một Ứng dụng GUI</a:t>
            </a:r>
            <a:endParaRPr lang="vi-VN" dirty="0"/>
          </a:p>
          <a:p>
            <a:r>
              <a:rPr lang="vi-VN" dirty="0"/>
              <a:t>Có rất nhiều lựa chọn để chọn tùy thuộc vào hệ điều hành của bạn, và hầu hết chúng đều </a:t>
            </a:r>
            <a:r>
              <a:rPr lang="vi-VN" b="1" dirty="0"/>
              <a:t>cực kỳ đơn giản để cài đặt</a:t>
            </a:r>
            <a:r>
              <a:rPr lang="vi-VN" dirty="0"/>
              <a:t>!</a:t>
            </a:r>
          </a:p>
          <a:p>
            <a:r>
              <a:rPr lang="vi-VN" dirty="0"/>
              <a:t>Tôi sẽ sử dụng </a:t>
            </a:r>
            <a:r>
              <a:rPr lang="vi-VN" b="1" dirty="0"/>
              <a:t>GitKraken</a:t>
            </a:r>
            <a:r>
              <a:rPr lang="vi-VN" dirty="0"/>
              <a:t> trong suốt khóa học này, và tôi khuyên bạn cũng nên cài đặt nó. Nó </a:t>
            </a:r>
            <a:r>
              <a:rPr lang="vi-VN" b="1" dirty="0"/>
              <a:t>miễn phí</a:t>
            </a:r>
            <a:r>
              <a:rPr lang="vi-VN" dirty="0"/>
              <a:t>, mặc dù có một gói trả phí mà chúng ta không cần.</a:t>
            </a:r>
          </a:p>
          <a:p>
            <a:endParaRPr lang="vi-VN" dirty="0"/>
          </a:p>
        </p:txBody>
      </p:sp>
      <p:sp>
        <p:nvSpPr>
          <p:cNvPr id="4" name="Slide Number Placeholder 3"/>
          <p:cNvSpPr>
            <a:spLocks noGrp="1"/>
          </p:cNvSpPr>
          <p:nvPr>
            <p:ph type="sldNum" sz="quarter" idx="5"/>
          </p:nvPr>
        </p:nvSpPr>
        <p:spPr/>
        <p:txBody>
          <a:bodyPr/>
          <a:lstStyle/>
          <a:p>
            <a:fld id="{910C2F65-AA04-4F07-A3C7-4769C131F905}" type="slidenum">
              <a:rPr lang="vi-VN" smtClean="0"/>
              <a:t>8</a:t>
            </a:fld>
            <a:endParaRPr lang="vi-VN"/>
          </a:p>
        </p:txBody>
      </p:sp>
    </p:spTree>
    <p:extLst>
      <p:ext uri="{BB962C8B-B14F-4D97-AF65-F5344CB8AC3E}">
        <p14:creationId xmlns:p14="http://schemas.microsoft.com/office/powerpoint/2010/main" val="420400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Cài đặt Git</a:t>
            </a:r>
            <a:endParaRPr lang="vi-VN" dirty="0"/>
          </a:p>
          <a:p>
            <a:r>
              <a:rPr lang="vi-VN" dirty="0"/>
              <a:t>Việc cài đặt </a:t>
            </a:r>
            <a:r>
              <a:rPr lang="vi-VN" b="1" dirty="0"/>
              <a:t>Git cục bộ</a:t>
            </a:r>
            <a:r>
              <a:rPr lang="vi-VN" dirty="0"/>
              <a:t> (locally) phức tạp hơn một chút, tùy thuộc vào hệ điều hành cụ thể của bạn.</a:t>
            </a:r>
          </a:p>
          <a:p>
            <a:r>
              <a:rPr lang="vi-VN" dirty="0"/>
              <a:t>Git được thiết kế để chạy trên các hệ thống kiểu Unix như </a:t>
            </a:r>
            <a:r>
              <a:rPr lang="vi-VN" b="1" dirty="0"/>
              <a:t>Linux và MacOS</a:t>
            </a:r>
            <a:r>
              <a:rPr lang="vi-VN" dirty="0"/>
              <a:t>, vì vậy nếu bạn đang sử dụng máy </a:t>
            </a:r>
            <a:r>
              <a:rPr lang="vi-VN" b="1" dirty="0"/>
              <a:t>Windows</a:t>
            </a:r>
            <a:r>
              <a:rPr lang="vi-VN" dirty="0"/>
              <a:t> thì bạn có thể cần thực hiện thêm một vài bước.</a:t>
            </a:r>
          </a:p>
          <a:p>
            <a:endParaRPr lang="vi-VN" dirty="0"/>
          </a:p>
        </p:txBody>
      </p:sp>
      <p:sp>
        <p:nvSpPr>
          <p:cNvPr id="4" name="Slide Number Placeholder 3"/>
          <p:cNvSpPr>
            <a:spLocks noGrp="1"/>
          </p:cNvSpPr>
          <p:nvPr>
            <p:ph type="sldNum" sz="quarter" idx="5"/>
          </p:nvPr>
        </p:nvSpPr>
        <p:spPr/>
        <p:txBody>
          <a:bodyPr/>
          <a:lstStyle/>
          <a:p>
            <a:fld id="{910C2F65-AA04-4F07-A3C7-4769C131F905}" type="slidenum">
              <a:rPr lang="vi-VN" smtClean="0"/>
              <a:t>9</a:t>
            </a:fld>
            <a:endParaRPr lang="vi-VN"/>
          </a:p>
        </p:txBody>
      </p:sp>
    </p:spTree>
    <p:extLst>
      <p:ext uri="{BB962C8B-B14F-4D97-AF65-F5344CB8AC3E}">
        <p14:creationId xmlns:p14="http://schemas.microsoft.com/office/powerpoint/2010/main" val="204167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Cấu hình Git</a:t>
            </a:r>
            <a:endParaRPr lang="vi-VN" dirty="0"/>
          </a:p>
          <a:p>
            <a:r>
              <a:rPr lang="vi-VN" dirty="0"/>
              <a:t>Bây giờ Git đã được cài đặt (hy vọng là vậy), đã đến lúc cấu hình một số thông tin cơ bản. Bạn không cần phải đăng ký tài khoản hay bất cứ điều gì, nhưng bạn sẽ cần cung cấp:</a:t>
            </a:r>
          </a:p>
          <a:p>
            <a:r>
              <a:rPr lang="vi-VN" dirty="0"/>
              <a:t>Tên của bạn</a:t>
            </a:r>
          </a:p>
          <a:p>
            <a:r>
              <a:rPr lang="vi-VN" dirty="0"/>
              <a:t>Email của bạn</a:t>
            </a:r>
          </a:p>
          <a:p>
            <a:r>
              <a:rPr lang="vi-VN"/>
              <a:t>Nếu bạn đang sử dụng một ứng dụng GUI, nó sẽ tự động nhắc bạn nhập tên và email ngay lần đầu tiên bạn mở ứng dụng.</a:t>
            </a:r>
          </a:p>
          <a:p>
            <a:endParaRPr lang="vi-VN"/>
          </a:p>
        </p:txBody>
      </p:sp>
      <p:sp>
        <p:nvSpPr>
          <p:cNvPr id="4" name="Slide Number Placeholder 3"/>
          <p:cNvSpPr>
            <a:spLocks noGrp="1"/>
          </p:cNvSpPr>
          <p:nvPr>
            <p:ph type="sldNum" sz="quarter" idx="5"/>
          </p:nvPr>
        </p:nvSpPr>
        <p:spPr/>
        <p:txBody>
          <a:bodyPr/>
          <a:lstStyle/>
          <a:p>
            <a:fld id="{910C2F65-AA04-4F07-A3C7-4769C131F905}" type="slidenum">
              <a:rPr lang="vi-VN" smtClean="0"/>
              <a:t>12</a:t>
            </a:fld>
            <a:endParaRPr lang="vi-VN"/>
          </a:p>
        </p:txBody>
      </p:sp>
    </p:spTree>
    <p:extLst>
      <p:ext uri="{BB962C8B-B14F-4D97-AF65-F5344CB8AC3E}">
        <p14:creationId xmlns:p14="http://schemas.microsoft.com/office/powerpoint/2010/main" val="2489103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1.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3.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7.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8.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714</Words>
  <Application>Microsoft Office PowerPoint</Application>
  <PresentationFormat>On-screen Show (4:3)</PresentationFormat>
  <Paragraphs>49</Paragraphs>
  <Slides>15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Minh Hoang Tran</cp:lastModifiedBy>
  <cp:revision>9</cp:revision>
  <dcterms:created xsi:type="dcterms:W3CDTF">2013-01-27T09:14:16Z</dcterms:created>
  <dcterms:modified xsi:type="dcterms:W3CDTF">2025-11-29T02:50:18Z</dcterms:modified>
  <cp:category/>
</cp:coreProperties>
</file>